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5" d="100"/>
          <a:sy n="85" d="100"/>
        </p:scale>
        <p:origin x="-3126" y="-1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4EAF3-E958-4A5A-B980-CBEE23231555}" type="datetimeFigureOut">
              <a:rPr lang="ko-KR" altLang="en-US" smtClean="0"/>
              <a:t>2020-11-26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9CE0-0484-4098-A246-4408B9607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16876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4EAF3-E958-4A5A-B980-CBEE23231555}" type="datetimeFigureOut">
              <a:rPr lang="ko-KR" altLang="en-US" smtClean="0"/>
              <a:t>2020-11-26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9CE0-0484-4098-A246-4408B9607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2055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4EAF3-E958-4A5A-B980-CBEE23231555}" type="datetimeFigureOut">
              <a:rPr lang="ko-KR" altLang="en-US" smtClean="0"/>
              <a:t>2020-11-26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9CE0-0484-4098-A246-4408B9607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99725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4EAF3-E958-4A5A-B980-CBEE23231555}" type="datetimeFigureOut">
              <a:rPr lang="ko-KR" altLang="en-US" smtClean="0"/>
              <a:t>2020-11-26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9CE0-0484-4098-A246-4408B9607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64038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4EAF3-E958-4A5A-B980-CBEE23231555}" type="datetimeFigureOut">
              <a:rPr lang="ko-KR" altLang="en-US" smtClean="0"/>
              <a:t>2020-11-26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9CE0-0484-4098-A246-4408B9607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2971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4EAF3-E958-4A5A-B980-CBEE23231555}" type="datetimeFigureOut">
              <a:rPr lang="ko-KR" altLang="en-US" smtClean="0"/>
              <a:t>2020-11-26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9CE0-0484-4098-A246-4408B9607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8435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4EAF3-E958-4A5A-B980-CBEE23231555}" type="datetimeFigureOut">
              <a:rPr lang="ko-KR" altLang="en-US" smtClean="0"/>
              <a:t>2020-11-26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9CE0-0484-4098-A246-4408B9607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3520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4EAF3-E958-4A5A-B980-CBEE23231555}" type="datetimeFigureOut">
              <a:rPr lang="ko-KR" altLang="en-US" smtClean="0"/>
              <a:t>2020-11-26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9CE0-0484-4098-A246-4408B9607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3037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4EAF3-E958-4A5A-B980-CBEE23231555}" type="datetimeFigureOut">
              <a:rPr lang="ko-KR" altLang="en-US" smtClean="0"/>
              <a:t>2020-11-26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9CE0-0484-4098-A246-4408B9607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8491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4EAF3-E958-4A5A-B980-CBEE23231555}" type="datetimeFigureOut">
              <a:rPr lang="ko-KR" altLang="en-US" smtClean="0"/>
              <a:t>2020-11-26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9CE0-0484-4098-A246-4408B9607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30940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54EAF3-E958-4A5A-B980-CBEE23231555}" type="datetimeFigureOut">
              <a:rPr lang="ko-KR" altLang="en-US" smtClean="0"/>
              <a:t>2020-11-26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E9CE0-0484-4098-A246-4408B9607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4429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54EAF3-E958-4A5A-B980-CBEE23231555}" type="datetimeFigureOut">
              <a:rPr lang="ko-KR" altLang="en-US" smtClean="0"/>
              <a:t>2020-11-26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E9CE0-0484-4098-A246-4408B9607C91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153778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00" y="5832140"/>
            <a:ext cx="2642651" cy="2676215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546" y="3483070"/>
            <a:ext cx="3050203" cy="1809010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296652" y="287524"/>
            <a:ext cx="6156684" cy="46805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r>
              <a:rPr lang="en-US" altLang="ko-KR" sz="1200" smtClean="0">
                <a:solidFill>
                  <a:schemeClr val="tx1"/>
                </a:solidFill>
              </a:rPr>
              <a:t> IP-R&amp;D </a:t>
            </a:r>
            <a:r>
              <a:rPr lang="ko-KR" altLang="en-US" sz="1200" smtClean="0">
                <a:solidFill>
                  <a:schemeClr val="tx1"/>
                </a:solidFill>
              </a:rPr>
              <a:t>종합포탈 관련 교육 신청 및 수강 절차에 대한 안내 매뉴얼</a:t>
            </a:r>
            <a:endParaRPr lang="ko-KR" altLang="en-US" sz="1200">
              <a:solidFill>
                <a:schemeClr val="tx1"/>
              </a:solidFill>
            </a:endParaRPr>
          </a:p>
        </p:txBody>
      </p:sp>
      <p:pic>
        <p:nvPicPr>
          <p:cNvPr id="10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01" y="1349191"/>
            <a:ext cx="3035448" cy="1566625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296652" y="971600"/>
            <a:ext cx="6156684" cy="3240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r>
              <a:rPr lang="en-US" altLang="ko-KR" sz="1000" smtClean="0">
                <a:solidFill>
                  <a:schemeClr val="tx1"/>
                </a:solidFill>
              </a:rPr>
              <a:t> 1. </a:t>
            </a:r>
            <a:r>
              <a:rPr lang="ko-KR" altLang="en-US" sz="1000" smtClean="0">
                <a:solidFill>
                  <a:schemeClr val="tx1"/>
                </a:solidFill>
              </a:rPr>
              <a:t>로그인 실행 </a:t>
            </a:r>
            <a:r>
              <a:rPr lang="en-US" altLang="ko-KR" sz="1000" smtClean="0">
                <a:solidFill>
                  <a:schemeClr val="tx1"/>
                </a:solidFill>
              </a:rPr>
              <a:t>(</a:t>
            </a:r>
            <a:r>
              <a:rPr lang="ko-KR" altLang="en-US" sz="1000" smtClean="0">
                <a:solidFill>
                  <a:schemeClr val="tx1"/>
                </a:solidFill>
              </a:rPr>
              <a:t>회원 가입이 되어있는 경우만</a:t>
            </a:r>
            <a:r>
              <a:rPr lang="en-US" altLang="ko-KR" sz="1000" smtClean="0">
                <a:solidFill>
                  <a:schemeClr val="tx1"/>
                </a:solidFill>
              </a:rPr>
              <a:t>, </a:t>
            </a:r>
            <a:r>
              <a:rPr lang="ko-KR" altLang="en-US" sz="1000" smtClean="0">
                <a:solidFill>
                  <a:schemeClr val="tx1"/>
                </a:solidFill>
              </a:rPr>
              <a:t>교육과정에 대해 신청 및 수강 가능함</a:t>
            </a:r>
            <a:r>
              <a:rPr lang="en-US" altLang="ko-KR" sz="1000" smtClean="0">
                <a:solidFill>
                  <a:schemeClr val="tx1"/>
                </a:solidFill>
              </a:rPr>
              <a:t>)</a:t>
            </a:r>
            <a:endParaRPr lang="ko-KR" altLang="en-US" sz="1000">
              <a:solidFill>
                <a:schemeClr val="tx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96652" y="2987824"/>
            <a:ext cx="6156684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r>
              <a:rPr lang="en-US" altLang="ko-KR" sz="1000" smtClean="0">
                <a:solidFill>
                  <a:schemeClr val="tx1"/>
                </a:solidFill>
              </a:rPr>
              <a:t> 2. </a:t>
            </a:r>
            <a:r>
              <a:rPr lang="ko-KR" altLang="en-US" sz="1000" smtClean="0">
                <a:solidFill>
                  <a:schemeClr val="tx1"/>
                </a:solidFill>
              </a:rPr>
              <a:t>주메뉴 </a:t>
            </a:r>
            <a:r>
              <a:rPr lang="en-US" altLang="ko-KR" sz="1000" smtClean="0">
                <a:solidFill>
                  <a:schemeClr val="tx1"/>
                </a:solidFill>
              </a:rPr>
              <a:t>“IP-R&amp;D </a:t>
            </a:r>
            <a:r>
              <a:rPr lang="ko-KR" altLang="en-US" sz="1000" smtClean="0">
                <a:solidFill>
                  <a:schemeClr val="tx1"/>
                </a:solidFill>
              </a:rPr>
              <a:t>온라</a:t>
            </a:r>
            <a:r>
              <a:rPr lang="ko-KR" altLang="en-US" sz="1000">
                <a:solidFill>
                  <a:schemeClr val="tx1"/>
                </a:solidFill>
              </a:rPr>
              <a:t>인 </a:t>
            </a:r>
            <a:r>
              <a:rPr lang="ko-KR" altLang="en-US" sz="1000" smtClean="0">
                <a:solidFill>
                  <a:schemeClr val="tx1"/>
                </a:solidFill>
              </a:rPr>
              <a:t>교</a:t>
            </a:r>
            <a:r>
              <a:rPr lang="ko-KR" altLang="en-US" sz="1000">
                <a:solidFill>
                  <a:schemeClr val="tx1"/>
                </a:solidFill>
              </a:rPr>
              <a:t>육</a:t>
            </a:r>
            <a:r>
              <a:rPr lang="en-US" altLang="ko-KR" sz="1000" smtClean="0">
                <a:solidFill>
                  <a:schemeClr val="tx1"/>
                </a:solidFill>
              </a:rPr>
              <a:t>” </a:t>
            </a:r>
            <a:r>
              <a:rPr lang="ko-KR" altLang="en-US" sz="1000" smtClean="0">
                <a:solidFill>
                  <a:schemeClr val="tx1"/>
                </a:solidFill>
              </a:rPr>
              <a:t>선택 및 좌측의 </a:t>
            </a:r>
            <a:r>
              <a:rPr lang="en-US" altLang="ko-KR" sz="1000" smtClean="0">
                <a:solidFill>
                  <a:schemeClr val="tx1"/>
                </a:solidFill>
              </a:rPr>
              <a:t>“</a:t>
            </a:r>
            <a:r>
              <a:rPr lang="ko-KR" altLang="en-US" sz="1000" smtClean="0">
                <a:solidFill>
                  <a:schemeClr val="tx1"/>
                </a:solidFill>
              </a:rPr>
              <a:t>온라인 교육과정</a:t>
            </a:r>
            <a:r>
              <a:rPr lang="en-US" altLang="ko-KR" sz="1000" smtClean="0">
                <a:solidFill>
                  <a:schemeClr val="tx1"/>
                </a:solidFill>
              </a:rPr>
              <a:t>” </a:t>
            </a:r>
            <a:r>
              <a:rPr lang="ko-KR" altLang="en-US" sz="1000" smtClean="0">
                <a:solidFill>
                  <a:schemeClr val="tx1"/>
                </a:solidFill>
              </a:rPr>
              <a:t>또는 </a:t>
            </a:r>
            <a:r>
              <a:rPr lang="en-US" altLang="ko-KR" sz="1000" smtClean="0">
                <a:solidFill>
                  <a:schemeClr val="tx1"/>
                </a:solidFill>
              </a:rPr>
              <a:t>“</a:t>
            </a:r>
            <a:r>
              <a:rPr lang="ko-KR" altLang="en-US" sz="1000" smtClean="0">
                <a:solidFill>
                  <a:schemeClr val="tx1"/>
                </a:solidFill>
              </a:rPr>
              <a:t>오프라인 교육과정</a:t>
            </a:r>
            <a:r>
              <a:rPr lang="en-US" altLang="ko-KR" sz="1000" smtClean="0">
                <a:solidFill>
                  <a:schemeClr val="tx1"/>
                </a:solidFill>
              </a:rPr>
              <a:t>＂</a:t>
            </a:r>
            <a:r>
              <a:rPr lang="ko-KR" altLang="en-US" sz="1000" smtClean="0">
                <a:solidFill>
                  <a:schemeClr val="tx1"/>
                </a:solidFill>
              </a:rPr>
              <a:t> 선택 후</a:t>
            </a:r>
            <a:r>
              <a:rPr lang="en-US" altLang="ko-KR" sz="1000" smtClean="0">
                <a:solidFill>
                  <a:schemeClr val="tx1"/>
                </a:solidFill>
              </a:rPr>
              <a:t>,</a:t>
            </a:r>
          </a:p>
          <a:p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en-US" altLang="ko-KR" sz="1000" smtClean="0">
                <a:solidFill>
                  <a:schemeClr val="tx1"/>
                </a:solidFill>
              </a:rPr>
              <a:t>   </a:t>
            </a:r>
            <a:r>
              <a:rPr lang="ko-KR" altLang="en-US" sz="1000" smtClean="0">
                <a:solidFill>
                  <a:schemeClr val="tx1"/>
                </a:solidFill>
              </a:rPr>
              <a:t>교육과정 목록에서 수강할 교육과정에 대한 </a:t>
            </a:r>
            <a:r>
              <a:rPr lang="en-US" altLang="ko-KR" sz="1000" smtClean="0">
                <a:solidFill>
                  <a:schemeClr val="tx1"/>
                </a:solidFill>
              </a:rPr>
              <a:t>“</a:t>
            </a:r>
            <a:r>
              <a:rPr lang="ko-KR" altLang="en-US" sz="1000" smtClean="0">
                <a:solidFill>
                  <a:schemeClr val="tx1"/>
                </a:solidFill>
              </a:rPr>
              <a:t>교육명</a:t>
            </a:r>
            <a:r>
              <a:rPr lang="en-US" altLang="ko-KR" sz="1000" smtClean="0">
                <a:solidFill>
                  <a:schemeClr val="tx1"/>
                </a:solidFill>
              </a:rPr>
              <a:t>” </a:t>
            </a:r>
            <a:r>
              <a:rPr lang="ko-KR" altLang="en-US" sz="1000" smtClean="0">
                <a:solidFill>
                  <a:schemeClr val="tx1"/>
                </a:solidFill>
              </a:rPr>
              <a:t>또는 </a:t>
            </a:r>
            <a:r>
              <a:rPr lang="en-US" altLang="ko-KR" sz="1000" smtClean="0">
                <a:solidFill>
                  <a:schemeClr val="tx1"/>
                </a:solidFill>
              </a:rPr>
              <a:t>“</a:t>
            </a:r>
            <a:r>
              <a:rPr lang="ko-KR" altLang="en-US" sz="1000" smtClean="0">
                <a:solidFill>
                  <a:schemeClr val="tx1"/>
                </a:solidFill>
              </a:rPr>
              <a:t>과정상세보기</a:t>
            </a:r>
            <a:r>
              <a:rPr lang="en-US" altLang="ko-KR" sz="1000" smtClean="0">
                <a:solidFill>
                  <a:schemeClr val="tx1"/>
                </a:solidFill>
              </a:rPr>
              <a:t>”</a:t>
            </a:r>
            <a:r>
              <a:rPr lang="ko-KR" altLang="en-US" sz="1000" smtClean="0">
                <a:solidFill>
                  <a:schemeClr val="tx1"/>
                </a:solidFill>
              </a:rPr>
              <a:t> 버튼 선택</a:t>
            </a:r>
            <a:endParaRPr lang="ko-KR" altLang="en-US" sz="1000">
              <a:solidFill>
                <a:schemeClr val="tx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96652" y="5436096"/>
            <a:ext cx="6156684" cy="3240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r>
              <a:rPr lang="en-US" altLang="ko-KR" sz="1000" smtClean="0">
                <a:solidFill>
                  <a:schemeClr val="tx1"/>
                </a:solidFill>
              </a:rPr>
              <a:t> 3. </a:t>
            </a:r>
            <a:r>
              <a:rPr lang="ko-KR" altLang="en-US" sz="1000" smtClean="0">
                <a:solidFill>
                  <a:schemeClr val="tx1"/>
                </a:solidFill>
              </a:rPr>
              <a:t>교육과정 상세 화면에서 </a:t>
            </a:r>
            <a:r>
              <a:rPr lang="en-US" altLang="ko-KR" sz="1000" smtClean="0">
                <a:solidFill>
                  <a:schemeClr val="tx1"/>
                </a:solidFill>
              </a:rPr>
              <a:t>“</a:t>
            </a:r>
            <a:r>
              <a:rPr lang="ko-KR" altLang="en-US" sz="1000" smtClean="0">
                <a:solidFill>
                  <a:schemeClr val="tx1"/>
                </a:solidFill>
              </a:rPr>
              <a:t>신청하기</a:t>
            </a:r>
            <a:r>
              <a:rPr lang="en-US" altLang="ko-KR" sz="1000" smtClean="0">
                <a:solidFill>
                  <a:schemeClr val="tx1"/>
                </a:solidFill>
              </a:rPr>
              <a:t>“ </a:t>
            </a:r>
            <a:r>
              <a:rPr lang="ko-KR" altLang="en-US" sz="1000" smtClean="0">
                <a:solidFill>
                  <a:schemeClr val="tx1"/>
                </a:solidFill>
              </a:rPr>
              <a:t>버튼 선택 </a:t>
            </a:r>
            <a:r>
              <a:rPr lang="en-US" altLang="ko-KR" sz="1000" smtClean="0">
                <a:solidFill>
                  <a:schemeClr val="tx1"/>
                </a:solidFill>
              </a:rPr>
              <a:t>(</a:t>
            </a:r>
            <a:r>
              <a:rPr lang="ko-KR" altLang="en-US" sz="1000" smtClean="0">
                <a:solidFill>
                  <a:schemeClr val="tx1"/>
                </a:solidFill>
              </a:rPr>
              <a:t>교육과정별 접수기간내에만 수강신청 가능함</a:t>
            </a:r>
            <a:r>
              <a:rPr lang="en-US" altLang="ko-KR" sz="1000" smtClean="0">
                <a:solidFill>
                  <a:schemeClr val="tx1"/>
                </a:solidFill>
              </a:rPr>
              <a:t>)</a:t>
            </a:r>
            <a:endParaRPr lang="ko-KR" altLang="en-US" sz="1000">
              <a:solidFill>
                <a:schemeClr val="tx1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96652" y="8712460"/>
            <a:ext cx="6156684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en-US" altLang="ko-KR" sz="1000" smtClean="0">
                <a:solidFill>
                  <a:schemeClr val="tx1"/>
                </a:solidFill>
              </a:rPr>
              <a:t> 1 /3</a:t>
            </a:r>
            <a:endParaRPr lang="ko-KR" altLang="en-US" sz="1000">
              <a:solidFill>
                <a:schemeClr val="tx1"/>
              </a:solidFill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1304764" y="2519772"/>
            <a:ext cx="1548172" cy="36004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2456892" y="1331640"/>
            <a:ext cx="180020" cy="9001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7" name="꺾인 연결선 6"/>
          <p:cNvCxnSpPr>
            <a:stCxn id="16" idx="2"/>
          </p:cNvCxnSpPr>
          <p:nvPr/>
        </p:nvCxnSpPr>
        <p:spPr>
          <a:xfrm rot="5400000">
            <a:off x="1763815" y="1736685"/>
            <a:ext cx="1098122" cy="468052"/>
          </a:xfrm>
          <a:prstGeom prst="bentConnector3">
            <a:avLst/>
          </a:prstGeom>
          <a:ln w="190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직사각형 18"/>
          <p:cNvSpPr/>
          <p:nvPr/>
        </p:nvSpPr>
        <p:spPr>
          <a:xfrm>
            <a:off x="944724" y="3779912"/>
            <a:ext cx="711538" cy="18002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0" name="직사각형 19"/>
          <p:cNvSpPr/>
          <p:nvPr/>
        </p:nvSpPr>
        <p:spPr>
          <a:xfrm>
            <a:off x="354300" y="4499992"/>
            <a:ext cx="590424" cy="18002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1009552" y="4680012"/>
            <a:ext cx="1627360" cy="18002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1622163" y="8339641"/>
            <a:ext cx="456687" cy="18002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3374994" y="5947192"/>
            <a:ext cx="3076908" cy="89305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r>
              <a:rPr lang="en-US" altLang="ko-KR" sz="1000" smtClean="0">
                <a:solidFill>
                  <a:schemeClr val="tx1"/>
                </a:solidFill>
              </a:rPr>
              <a:t>※ </a:t>
            </a:r>
            <a:r>
              <a:rPr lang="ko-KR" altLang="en-US" sz="1000" smtClean="0">
                <a:solidFill>
                  <a:schemeClr val="tx1"/>
                </a:solidFill>
              </a:rPr>
              <a:t>수강신청하기 버튼의 경우</a:t>
            </a:r>
            <a:r>
              <a:rPr lang="en-US" altLang="ko-KR" sz="1000" smtClean="0">
                <a:solidFill>
                  <a:schemeClr val="tx1"/>
                </a:solidFill>
              </a:rPr>
              <a:t>,</a:t>
            </a:r>
          </a:p>
          <a:p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en-US" altLang="ko-KR" sz="1000" smtClean="0">
                <a:solidFill>
                  <a:schemeClr val="tx1"/>
                </a:solidFill>
              </a:rPr>
              <a:t>  </a:t>
            </a:r>
            <a:r>
              <a:rPr lang="ko-KR" altLang="en-US" sz="1000" smtClean="0">
                <a:solidFill>
                  <a:schemeClr val="tx1"/>
                </a:solidFill>
              </a:rPr>
              <a:t>접수기간내에만 표시됨</a:t>
            </a:r>
            <a:r>
              <a:rPr lang="en-US" altLang="ko-KR" sz="1000" smtClean="0">
                <a:solidFill>
                  <a:schemeClr val="tx1"/>
                </a:solidFill>
              </a:rPr>
              <a:t>.</a:t>
            </a:r>
          </a:p>
          <a:p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en-US" altLang="ko-KR" sz="1000" smtClean="0">
                <a:solidFill>
                  <a:schemeClr val="tx1"/>
                </a:solidFill>
              </a:rPr>
              <a:t>  </a:t>
            </a:r>
            <a:r>
              <a:rPr lang="ko-KR" altLang="en-US" sz="1000" smtClean="0">
                <a:solidFill>
                  <a:schemeClr val="tx1"/>
                </a:solidFill>
              </a:rPr>
              <a:t>단</a:t>
            </a:r>
            <a:r>
              <a:rPr lang="en-US" altLang="ko-KR" sz="1000" smtClean="0">
                <a:solidFill>
                  <a:schemeClr val="tx1"/>
                </a:solidFill>
              </a:rPr>
              <a:t>, </a:t>
            </a:r>
            <a:r>
              <a:rPr lang="ko-KR" altLang="en-US" sz="1000" smtClean="0">
                <a:solidFill>
                  <a:schemeClr val="tx1"/>
                </a:solidFill>
              </a:rPr>
              <a:t>접수기간이 미표시되어 있는 경우</a:t>
            </a:r>
            <a:r>
              <a:rPr lang="en-US" altLang="ko-KR" sz="1000" smtClean="0">
                <a:solidFill>
                  <a:schemeClr val="tx1"/>
                </a:solidFill>
              </a:rPr>
              <a:t>,</a:t>
            </a:r>
          </a:p>
          <a:p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en-US" altLang="ko-KR" sz="1000" smtClean="0">
                <a:solidFill>
                  <a:schemeClr val="tx1"/>
                </a:solidFill>
              </a:rPr>
              <a:t>  </a:t>
            </a:r>
            <a:r>
              <a:rPr lang="ko-KR" altLang="en-US" sz="1000" smtClean="0">
                <a:solidFill>
                  <a:schemeClr val="tx1"/>
                </a:solidFill>
              </a:rPr>
              <a:t>상시 수강신청 가능함</a:t>
            </a:r>
            <a:r>
              <a:rPr lang="en-US" altLang="ko-KR" sz="1000" smtClean="0">
                <a:solidFill>
                  <a:schemeClr val="tx1"/>
                </a:solidFill>
              </a:rPr>
              <a:t>.</a:t>
            </a:r>
            <a:endParaRPr lang="ko-KR" altLang="en-US" sz="10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176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664" y="6372200"/>
            <a:ext cx="2395319" cy="1846473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96652" y="323528"/>
            <a:ext cx="6156684" cy="43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r>
              <a:rPr lang="en-US" altLang="ko-KR" sz="1000" smtClean="0">
                <a:solidFill>
                  <a:schemeClr val="tx1"/>
                </a:solidFill>
              </a:rPr>
              <a:t> 4. </a:t>
            </a:r>
            <a:r>
              <a:rPr lang="ko-KR" altLang="en-US" sz="1000" smtClean="0">
                <a:solidFill>
                  <a:schemeClr val="tx1"/>
                </a:solidFill>
              </a:rPr>
              <a:t>좌측 메뉴 중</a:t>
            </a:r>
            <a:r>
              <a:rPr lang="en-US" altLang="ko-KR" sz="1000" smtClean="0">
                <a:solidFill>
                  <a:schemeClr val="tx1"/>
                </a:solidFill>
              </a:rPr>
              <a:t>, “</a:t>
            </a:r>
            <a:r>
              <a:rPr lang="ko-KR" altLang="en-US" sz="1000" smtClean="0">
                <a:solidFill>
                  <a:schemeClr val="tx1"/>
                </a:solidFill>
              </a:rPr>
              <a:t>나의 강의실</a:t>
            </a:r>
            <a:r>
              <a:rPr lang="en-US" altLang="ko-KR" sz="1000" smtClean="0">
                <a:solidFill>
                  <a:schemeClr val="tx1"/>
                </a:solidFill>
              </a:rPr>
              <a:t>” </a:t>
            </a:r>
            <a:r>
              <a:rPr lang="ko-KR" altLang="en-US" sz="1000" smtClean="0">
                <a:solidFill>
                  <a:schemeClr val="tx1"/>
                </a:solidFill>
              </a:rPr>
              <a:t>메뉴 선택 및 수강할 교육과정의 </a:t>
            </a:r>
            <a:r>
              <a:rPr lang="en-US" altLang="ko-KR" sz="1000" smtClean="0">
                <a:solidFill>
                  <a:schemeClr val="tx1"/>
                </a:solidFill>
              </a:rPr>
              <a:t>“</a:t>
            </a:r>
            <a:r>
              <a:rPr lang="ko-KR" altLang="en-US" sz="1000" smtClean="0">
                <a:solidFill>
                  <a:schemeClr val="tx1"/>
                </a:solidFill>
              </a:rPr>
              <a:t>교육명</a:t>
            </a:r>
            <a:r>
              <a:rPr lang="en-US" altLang="ko-KR" sz="1000" smtClean="0">
                <a:solidFill>
                  <a:schemeClr val="tx1"/>
                </a:solidFill>
              </a:rPr>
              <a:t>” </a:t>
            </a:r>
            <a:r>
              <a:rPr lang="ko-KR" altLang="en-US" sz="1000" smtClean="0">
                <a:solidFill>
                  <a:schemeClr val="tx1"/>
                </a:solidFill>
              </a:rPr>
              <a:t>선택</a:t>
            </a:r>
            <a:endParaRPr lang="en-US" altLang="ko-KR" sz="1000" smtClean="0">
              <a:solidFill>
                <a:schemeClr val="tx1"/>
              </a:solidFill>
            </a:endParaRPr>
          </a:p>
          <a:p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en-US" altLang="ko-KR" sz="1000" smtClean="0">
                <a:solidFill>
                  <a:schemeClr val="tx1"/>
                </a:solidFill>
              </a:rPr>
              <a:t>   (</a:t>
            </a:r>
            <a:r>
              <a:rPr lang="ko-KR" altLang="en-US" sz="1000" smtClean="0">
                <a:solidFill>
                  <a:schemeClr val="tx1"/>
                </a:solidFill>
              </a:rPr>
              <a:t>온라인 교육과정인 경우</a:t>
            </a:r>
            <a:r>
              <a:rPr lang="en-US" altLang="ko-KR" sz="1000" smtClean="0">
                <a:solidFill>
                  <a:schemeClr val="tx1"/>
                </a:solidFill>
              </a:rPr>
              <a:t>)</a:t>
            </a:r>
            <a:endParaRPr lang="ko-KR" altLang="en-US" sz="1000">
              <a:solidFill>
                <a:schemeClr val="tx1"/>
              </a:solidFill>
            </a:endParaRPr>
          </a:p>
        </p:txBody>
      </p:sp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07" y="791580"/>
            <a:ext cx="2831165" cy="1679103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007" y="791579"/>
            <a:ext cx="2957191" cy="1679103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807" y="3167844"/>
            <a:ext cx="2543345" cy="2586846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6948" y="3167844"/>
            <a:ext cx="2462721" cy="2586846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직사각형 9"/>
          <p:cNvSpPr/>
          <p:nvPr/>
        </p:nvSpPr>
        <p:spPr>
          <a:xfrm>
            <a:off x="296652" y="2663788"/>
            <a:ext cx="6156684" cy="43204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r>
              <a:rPr lang="en-US" altLang="ko-KR" sz="1000" smtClean="0">
                <a:solidFill>
                  <a:schemeClr val="tx1"/>
                </a:solidFill>
              </a:rPr>
              <a:t> 5. </a:t>
            </a:r>
            <a:r>
              <a:rPr lang="ko-KR" altLang="en-US" sz="1000" smtClean="0">
                <a:solidFill>
                  <a:schemeClr val="tx1"/>
                </a:solidFill>
              </a:rPr>
              <a:t>해</a:t>
            </a:r>
            <a:r>
              <a:rPr lang="ko-KR" altLang="en-US" sz="1000">
                <a:solidFill>
                  <a:schemeClr val="tx1"/>
                </a:solidFill>
              </a:rPr>
              <a:t>당 </a:t>
            </a:r>
            <a:r>
              <a:rPr lang="ko-KR" altLang="en-US" sz="1000" smtClean="0">
                <a:solidFill>
                  <a:schemeClr val="tx1"/>
                </a:solidFill>
              </a:rPr>
              <a:t>교육 과정의 상세 화면에서 </a:t>
            </a:r>
            <a:r>
              <a:rPr lang="en-US" altLang="ko-KR" sz="1000" smtClean="0">
                <a:solidFill>
                  <a:schemeClr val="tx1"/>
                </a:solidFill>
              </a:rPr>
              <a:t>“</a:t>
            </a:r>
            <a:r>
              <a:rPr lang="ko-KR" altLang="en-US" sz="1000" smtClean="0">
                <a:solidFill>
                  <a:schemeClr val="tx1"/>
                </a:solidFill>
              </a:rPr>
              <a:t>학습 목차</a:t>
            </a:r>
            <a:r>
              <a:rPr lang="en-US" altLang="ko-KR" sz="1000" smtClean="0">
                <a:solidFill>
                  <a:schemeClr val="tx1"/>
                </a:solidFill>
              </a:rPr>
              <a:t>“ </a:t>
            </a:r>
            <a:r>
              <a:rPr lang="ko-KR" altLang="en-US" sz="1000" smtClean="0">
                <a:solidFill>
                  <a:schemeClr val="tx1"/>
                </a:solidFill>
              </a:rPr>
              <a:t>탭메뉴 선택 후</a:t>
            </a:r>
            <a:r>
              <a:rPr lang="en-US" altLang="ko-KR" sz="1000" smtClean="0">
                <a:solidFill>
                  <a:schemeClr val="tx1"/>
                </a:solidFill>
              </a:rPr>
              <a:t>, </a:t>
            </a:r>
            <a:r>
              <a:rPr lang="ko-KR" altLang="en-US" sz="1000" smtClean="0">
                <a:solidFill>
                  <a:schemeClr val="tx1"/>
                </a:solidFill>
              </a:rPr>
              <a:t>수강할 </a:t>
            </a:r>
            <a:r>
              <a:rPr lang="en-US" altLang="ko-KR" sz="1000" smtClean="0">
                <a:solidFill>
                  <a:schemeClr val="tx1"/>
                </a:solidFill>
              </a:rPr>
              <a:t>“</a:t>
            </a:r>
            <a:r>
              <a:rPr lang="ko-KR" altLang="en-US" sz="1000" smtClean="0">
                <a:solidFill>
                  <a:schemeClr val="tx1"/>
                </a:solidFill>
              </a:rPr>
              <a:t>차시명</a:t>
            </a:r>
            <a:r>
              <a:rPr lang="en-US" altLang="ko-KR" sz="1000" smtClean="0">
                <a:solidFill>
                  <a:schemeClr val="tx1"/>
                </a:solidFill>
              </a:rPr>
              <a:t>”</a:t>
            </a:r>
            <a:r>
              <a:rPr lang="ko-KR" altLang="en-US" sz="1000" smtClean="0">
                <a:solidFill>
                  <a:schemeClr val="tx1"/>
                </a:solidFill>
              </a:rPr>
              <a:t> 선택 </a:t>
            </a:r>
            <a:endParaRPr lang="en-US" altLang="ko-KR" sz="1000" smtClean="0">
              <a:solidFill>
                <a:schemeClr val="tx1"/>
              </a:solidFill>
            </a:endParaRPr>
          </a:p>
          <a:p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en-US" altLang="ko-KR" sz="1000" smtClean="0">
                <a:solidFill>
                  <a:schemeClr val="tx1"/>
                </a:solidFill>
              </a:rPr>
              <a:t>   (</a:t>
            </a:r>
            <a:r>
              <a:rPr lang="ko-KR" altLang="en-US" sz="1000" smtClean="0">
                <a:solidFill>
                  <a:schemeClr val="tx1"/>
                </a:solidFill>
              </a:rPr>
              <a:t>온라인 교육과정인 경우</a:t>
            </a:r>
            <a:r>
              <a:rPr lang="en-US" altLang="ko-KR" sz="1000" smtClean="0">
                <a:solidFill>
                  <a:schemeClr val="tx1"/>
                </a:solidFill>
              </a:rPr>
              <a:t>)</a:t>
            </a:r>
            <a:endParaRPr lang="ko-KR" altLang="en-US" sz="1000">
              <a:solidFill>
                <a:schemeClr val="tx1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96652" y="5904148"/>
            <a:ext cx="6156684" cy="3240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r>
              <a:rPr lang="en-US" altLang="ko-KR" sz="1000" smtClean="0">
                <a:solidFill>
                  <a:schemeClr val="tx1"/>
                </a:solidFill>
              </a:rPr>
              <a:t> 6. </a:t>
            </a:r>
            <a:r>
              <a:rPr lang="ko-KR" altLang="en-US" sz="1000" smtClean="0">
                <a:solidFill>
                  <a:schemeClr val="tx1"/>
                </a:solidFill>
              </a:rPr>
              <a:t>온라인 교육과정인 경우</a:t>
            </a:r>
            <a:r>
              <a:rPr lang="en-US" altLang="ko-KR" sz="1000" smtClean="0">
                <a:solidFill>
                  <a:schemeClr val="tx1"/>
                </a:solidFill>
              </a:rPr>
              <a:t>, </a:t>
            </a:r>
            <a:r>
              <a:rPr lang="ko-KR" altLang="en-US" sz="1000" smtClean="0">
                <a:solidFill>
                  <a:schemeClr val="tx1"/>
                </a:solidFill>
              </a:rPr>
              <a:t>선택한 해당 교육에 대하여 차시별 교육 수강 </a:t>
            </a:r>
            <a:r>
              <a:rPr lang="en-US" altLang="ko-KR" sz="1000" smtClean="0">
                <a:solidFill>
                  <a:schemeClr val="tx1"/>
                </a:solidFill>
              </a:rPr>
              <a:t>(</a:t>
            </a:r>
            <a:r>
              <a:rPr lang="ko-KR" altLang="en-US" sz="1000" smtClean="0">
                <a:solidFill>
                  <a:schemeClr val="tx1"/>
                </a:solidFill>
              </a:rPr>
              <a:t>단</a:t>
            </a:r>
            <a:r>
              <a:rPr lang="en-US" altLang="ko-KR" sz="1000" smtClean="0">
                <a:solidFill>
                  <a:schemeClr val="tx1"/>
                </a:solidFill>
              </a:rPr>
              <a:t>, </a:t>
            </a:r>
            <a:r>
              <a:rPr lang="ko-KR" altLang="en-US" sz="1000" smtClean="0">
                <a:solidFill>
                  <a:schemeClr val="tx1"/>
                </a:solidFill>
              </a:rPr>
              <a:t>교육기간내에만 수강 가능</a:t>
            </a:r>
            <a:r>
              <a:rPr lang="en-US" altLang="ko-KR" sz="1000" smtClean="0">
                <a:solidFill>
                  <a:schemeClr val="tx1"/>
                </a:solidFill>
              </a:rPr>
              <a:t>)</a:t>
            </a:r>
            <a:endParaRPr lang="ko-KR" altLang="en-US" sz="1000">
              <a:solidFill>
                <a:schemeClr val="tx1"/>
              </a:solidFill>
            </a:endParaRPr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1817" y="7100586"/>
            <a:ext cx="2844316" cy="755707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직사각형 12"/>
          <p:cNvSpPr/>
          <p:nvPr/>
        </p:nvSpPr>
        <p:spPr>
          <a:xfrm>
            <a:off x="3145249" y="6372200"/>
            <a:ext cx="3076908" cy="6120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r>
              <a:rPr lang="en-US" altLang="ko-KR" sz="1000" smtClean="0">
                <a:solidFill>
                  <a:schemeClr val="tx1"/>
                </a:solidFill>
              </a:rPr>
              <a:t>※ </a:t>
            </a:r>
            <a:r>
              <a:rPr lang="ko-KR" altLang="en-US" sz="1000" smtClean="0">
                <a:solidFill>
                  <a:schemeClr val="tx1"/>
                </a:solidFill>
              </a:rPr>
              <a:t>상기 </a:t>
            </a:r>
            <a:r>
              <a:rPr lang="en-US" altLang="ko-KR" sz="1000" smtClean="0">
                <a:solidFill>
                  <a:schemeClr val="tx1"/>
                </a:solidFill>
              </a:rPr>
              <a:t>5.</a:t>
            </a:r>
            <a:r>
              <a:rPr lang="ko-KR" altLang="en-US" sz="1000" smtClean="0">
                <a:solidFill>
                  <a:schemeClr val="tx1"/>
                </a:solidFill>
              </a:rPr>
              <a:t>항에서 수강할 </a:t>
            </a:r>
            <a:r>
              <a:rPr lang="en-US" altLang="ko-KR" sz="1000" smtClean="0">
                <a:solidFill>
                  <a:schemeClr val="tx1"/>
                </a:solidFill>
              </a:rPr>
              <a:t>“</a:t>
            </a:r>
            <a:r>
              <a:rPr lang="ko-KR" altLang="en-US" sz="1000" smtClean="0">
                <a:solidFill>
                  <a:schemeClr val="tx1"/>
                </a:solidFill>
              </a:rPr>
              <a:t>차시명</a:t>
            </a:r>
            <a:r>
              <a:rPr lang="en-US" altLang="ko-KR" sz="1000" smtClean="0">
                <a:solidFill>
                  <a:schemeClr val="tx1"/>
                </a:solidFill>
              </a:rPr>
              <a:t>” </a:t>
            </a:r>
            <a:r>
              <a:rPr lang="ko-KR" altLang="en-US" sz="1000" smtClean="0">
                <a:solidFill>
                  <a:schemeClr val="tx1"/>
                </a:solidFill>
              </a:rPr>
              <a:t>선택 시</a:t>
            </a:r>
            <a:endParaRPr lang="en-US" altLang="ko-KR" sz="1000" smtClean="0">
              <a:solidFill>
                <a:schemeClr val="tx1"/>
              </a:solidFill>
            </a:endParaRPr>
          </a:p>
          <a:p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en-US" altLang="ko-KR" sz="1000" smtClean="0">
                <a:solidFill>
                  <a:schemeClr val="tx1"/>
                </a:solidFill>
              </a:rPr>
              <a:t>   </a:t>
            </a:r>
            <a:r>
              <a:rPr lang="ko-KR" altLang="en-US" sz="1000" smtClean="0">
                <a:solidFill>
                  <a:schemeClr val="tx1"/>
                </a:solidFill>
              </a:rPr>
              <a:t>온라인 교육과정에 대해 교육기간이 아닌 경우</a:t>
            </a:r>
            <a:r>
              <a:rPr lang="en-US" altLang="ko-KR" sz="1000" smtClean="0">
                <a:solidFill>
                  <a:schemeClr val="tx1"/>
                </a:solidFill>
              </a:rPr>
              <a:t>,</a:t>
            </a:r>
          </a:p>
          <a:p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en-US" altLang="ko-KR" sz="1000" smtClean="0">
                <a:solidFill>
                  <a:schemeClr val="tx1"/>
                </a:solidFill>
              </a:rPr>
              <a:t>   </a:t>
            </a:r>
            <a:r>
              <a:rPr lang="ko-KR" altLang="en-US" sz="1000" smtClean="0">
                <a:solidFill>
                  <a:schemeClr val="tx1"/>
                </a:solidFill>
              </a:rPr>
              <a:t>하기 메시지 표시 및 수강 불가</a:t>
            </a:r>
            <a:endParaRPr lang="ko-KR" altLang="en-US" sz="1000">
              <a:solidFill>
                <a:schemeClr val="tx1"/>
              </a:solidFill>
            </a:endParaRPr>
          </a:p>
        </p:txBody>
      </p:sp>
      <p:sp>
        <p:nvSpPr>
          <p:cNvPr id="14" name="직사각형 13"/>
          <p:cNvSpPr/>
          <p:nvPr/>
        </p:nvSpPr>
        <p:spPr>
          <a:xfrm>
            <a:off x="296652" y="8712460"/>
            <a:ext cx="6156684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en-US" altLang="ko-KR" sz="1000" smtClean="0">
                <a:solidFill>
                  <a:schemeClr val="tx1"/>
                </a:solidFill>
              </a:rPr>
              <a:t> 2 /3</a:t>
            </a:r>
            <a:endParaRPr lang="ko-KR" altLang="en-US" sz="1000">
              <a:solidFill>
                <a:schemeClr val="tx1"/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361468" y="1979712"/>
            <a:ext cx="456687" cy="18002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6" name="꺾인 연결선 15"/>
          <p:cNvCxnSpPr>
            <a:stCxn id="15" idx="3"/>
            <a:endCxn id="7" idx="1"/>
          </p:cNvCxnSpPr>
          <p:nvPr/>
        </p:nvCxnSpPr>
        <p:spPr>
          <a:xfrm flipV="1">
            <a:off x="818155" y="1631131"/>
            <a:ext cx="2682852" cy="438591"/>
          </a:xfrm>
          <a:prstGeom prst="bentConnector3">
            <a:avLst/>
          </a:prstGeom>
          <a:ln w="190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직사각형 19"/>
          <p:cNvSpPr/>
          <p:nvPr/>
        </p:nvSpPr>
        <p:spPr>
          <a:xfrm>
            <a:off x="4432221" y="1966646"/>
            <a:ext cx="976999" cy="18002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1" name="직사각형 20"/>
          <p:cNvSpPr/>
          <p:nvPr/>
        </p:nvSpPr>
        <p:spPr>
          <a:xfrm>
            <a:off x="1272889" y="4499992"/>
            <a:ext cx="488499" cy="18002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4468308" y="4652392"/>
            <a:ext cx="940912" cy="18002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4" name="꺾인 연결선 23"/>
          <p:cNvCxnSpPr>
            <a:stCxn id="21" idx="3"/>
            <a:endCxn id="9" idx="1"/>
          </p:cNvCxnSpPr>
          <p:nvPr/>
        </p:nvCxnSpPr>
        <p:spPr>
          <a:xfrm flipV="1">
            <a:off x="1761388" y="4461267"/>
            <a:ext cx="1475560" cy="128735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56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591" y="2860212"/>
            <a:ext cx="1980220" cy="775684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1063" y="1807808"/>
            <a:ext cx="1548172" cy="2188213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직사각형 8"/>
          <p:cNvSpPr/>
          <p:nvPr/>
        </p:nvSpPr>
        <p:spPr>
          <a:xfrm>
            <a:off x="368660" y="359532"/>
            <a:ext cx="6156684" cy="6120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r>
              <a:rPr lang="en-US" altLang="ko-KR" sz="1000" smtClean="0">
                <a:solidFill>
                  <a:schemeClr val="tx1"/>
                </a:solidFill>
              </a:rPr>
              <a:t> 7. </a:t>
            </a:r>
            <a:r>
              <a:rPr lang="ko-KR" altLang="en-US" sz="1000" smtClean="0">
                <a:solidFill>
                  <a:schemeClr val="tx1"/>
                </a:solidFill>
              </a:rPr>
              <a:t>수료증 다운로드</a:t>
            </a:r>
            <a:r>
              <a:rPr lang="en-US" altLang="ko-KR" sz="1000" smtClean="0">
                <a:solidFill>
                  <a:schemeClr val="tx1"/>
                </a:solidFill>
              </a:rPr>
              <a:t>(</a:t>
            </a:r>
            <a:r>
              <a:rPr lang="ko-KR" altLang="en-US" sz="1000" smtClean="0">
                <a:solidFill>
                  <a:schemeClr val="tx1"/>
                </a:solidFill>
              </a:rPr>
              <a:t>출</a:t>
            </a:r>
            <a:r>
              <a:rPr lang="ko-KR" altLang="en-US" sz="1000">
                <a:solidFill>
                  <a:schemeClr val="tx1"/>
                </a:solidFill>
              </a:rPr>
              <a:t>력</a:t>
            </a:r>
            <a:r>
              <a:rPr lang="en-US" altLang="ko-KR" sz="1000" smtClean="0">
                <a:solidFill>
                  <a:schemeClr val="tx1"/>
                </a:solidFill>
              </a:rPr>
              <a:t>)</a:t>
            </a:r>
          </a:p>
          <a:p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en-US" altLang="ko-KR" sz="1000" smtClean="0">
                <a:solidFill>
                  <a:schemeClr val="tx1"/>
                </a:solidFill>
              </a:rPr>
              <a:t>   - </a:t>
            </a:r>
            <a:r>
              <a:rPr lang="ko-KR" altLang="en-US" sz="1000" smtClean="0">
                <a:solidFill>
                  <a:schemeClr val="tx1"/>
                </a:solidFill>
              </a:rPr>
              <a:t>수강을 완료한 교육과정에 대해 좌측의 </a:t>
            </a:r>
            <a:r>
              <a:rPr lang="en-US" altLang="ko-KR" sz="1000" smtClean="0">
                <a:solidFill>
                  <a:schemeClr val="tx1"/>
                </a:solidFill>
              </a:rPr>
              <a:t>“</a:t>
            </a:r>
            <a:r>
              <a:rPr lang="ko-KR" altLang="en-US" sz="1000" smtClean="0">
                <a:solidFill>
                  <a:schemeClr val="tx1"/>
                </a:solidFill>
              </a:rPr>
              <a:t>나의 강의실</a:t>
            </a:r>
            <a:r>
              <a:rPr lang="en-US" altLang="ko-KR" sz="1000" smtClean="0">
                <a:solidFill>
                  <a:schemeClr val="tx1"/>
                </a:solidFill>
              </a:rPr>
              <a:t>“ </a:t>
            </a:r>
            <a:r>
              <a:rPr lang="ko-KR" altLang="en-US" sz="1000" smtClean="0">
                <a:solidFill>
                  <a:schemeClr val="tx1"/>
                </a:solidFill>
              </a:rPr>
              <a:t>메뉴를 선택 후</a:t>
            </a:r>
            <a:r>
              <a:rPr lang="en-US" altLang="ko-KR" sz="1000" smtClean="0">
                <a:solidFill>
                  <a:schemeClr val="tx1"/>
                </a:solidFill>
              </a:rPr>
              <a:t>, </a:t>
            </a:r>
            <a:r>
              <a:rPr lang="ko-KR" altLang="en-US" sz="1000" smtClean="0">
                <a:solidFill>
                  <a:schemeClr val="tx1"/>
                </a:solidFill>
              </a:rPr>
              <a:t>목록의 </a:t>
            </a:r>
            <a:r>
              <a:rPr lang="en-US" altLang="ko-KR" sz="1000" smtClean="0">
                <a:solidFill>
                  <a:schemeClr val="tx1"/>
                </a:solidFill>
              </a:rPr>
              <a:t>“</a:t>
            </a:r>
            <a:r>
              <a:rPr lang="ko-KR" altLang="en-US" sz="1000" smtClean="0">
                <a:solidFill>
                  <a:schemeClr val="tx1"/>
                </a:solidFill>
              </a:rPr>
              <a:t>수료증</a:t>
            </a:r>
            <a:r>
              <a:rPr lang="en-US" altLang="ko-KR" sz="1000" smtClean="0">
                <a:solidFill>
                  <a:schemeClr val="tx1"/>
                </a:solidFill>
              </a:rPr>
              <a:t>” </a:t>
            </a:r>
            <a:r>
              <a:rPr lang="ko-KR" altLang="en-US" sz="1000" smtClean="0">
                <a:solidFill>
                  <a:schemeClr val="tx1"/>
                </a:solidFill>
              </a:rPr>
              <a:t>버튼 선택하여</a:t>
            </a:r>
            <a:endParaRPr lang="en-US" altLang="ko-KR" sz="1000" smtClean="0">
              <a:solidFill>
                <a:schemeClr val="tx1"/>
              </a:solidFill>
            </a:endParaRPr>
          </a:p>
          <a:p>
            <a:r>
              <a:rPr lang="en-US" altLang="ko-KR" sz="1000">
                <a:solidFill>
                  <a:schemeClr val="tx1"/>
                </a:solidFill>
              </a:rPr>
              <a:t> </a:t>
            </a:r>
            <a:r>
              <a:rPr lang="en-US" altLang="ko-KR" sz="1000" smtClean="0">
                <a:solidFill>
                  <a:schemeClr val="tx1"/>
                </a:solidFill>
              </a:rPr>
              <a:t>     </a:t>
            </a:r>
            <a:r>
              <a:rPr lang="ko-KR" altLang="en-US" sz="1000" smtClean="0">
                <a:solidFill>
                  <a:schemeClr val="tx1"/>
                </a:solidFill>
              </a:rPr>
              <a:t>수료증 다운로드 및 출력</a:t>
            </a:r>
            <a:endParaRPr lang="ko-KR" altLang="en-US" sz="1000">
              <a:solidFill>
                <a:schemeClr val="tx1"/>
              </a:solidFill>
            </a:endParaRPr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60" y="1079612"/>
            <a:ext cx="2790008" cy="1584176"/>
          </a:xfrm>
          <a:prstGeom prst="rect">
            <a:avLst/>
          </a:prstGeom>
          <a:noFill/>
          <a:ln w="9525">
            <a:solidFill>
              <a:schemeClr val="bg1">
                <a:lumMod val="75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1" name="직사각형 10"/>
          <p:cNvSpPr/>
          <p:nvPr/>
        </p:nvSpPr>
        <p:spPr>
          <a:xfrm>
            <a:off x="296652" y="8712460"/>
            <a:ext cx="6156684" cy="3240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0" rIns="36000" bIns="0" rtlCol="0" anchor="ctr"/>
          <a:lstStyle/>
          <a:p>
            <a:pPr algn="ctr"/>
            <a:r>
              <a:rPr lang="en-US" altLang="ko-KR" sz="1000" smtClean="0">
                <a:solidFill>
                  <a:schemeClr val="tx1"/>
                </a:solidFill>
              </a:rPr>
              <a:t> 3 /3</a:t>
            </a:r>
            <a:endParaRPr lang="ko-KR" altLang="en-US" sz="1000">
              <a:solidFill>
                <a:schemeClr val="tx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2760005" y="2195736"/>
            <a:ext cx="272951" cy="180020"/>
          </a:xfrm>
          <a:prstGeom prst="rect">
            <a:avLst/>
          </a:prstGeom>
          <a:noFill/>
          <a:ln w="1905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3" name="꺾인 연결선 12"/>
          <p:cNvCxnSpPr>
            <a:stCxn id="12" idx="2"/>
            <a:endCxn id="4098" idx="0"/>
          </p:cNvCxnSpPr>
          <p:nvPr/>
        </p:nvCxnSpPr>
        <p:spPr>
          <a:xfrm rot="5400000">
            <a:off x="1893863" y="1857594"/>
            <a:ext cx="484456" cy="1520780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꺾인 연결선 15"/>
          <p:cNvCxnSpPr>
            <a:stCxn id="4098" idx="3"/>
            <a:endCxn id="4101" idx="1"/>
          </p:cNvCxnSpPr>
          <p:nvPr/>
        </p:nvCxnSpPr>
        <p:spPr>
          <a:xfrm flipV="1">
            <a:off x="2365811" y="2901915"/>
            <a:ext cx="1325252" cy="346139"/>
          </a:xfrm>
          <a:prstGeom prst="bentConnector3">
            <a:avLst>
              <a:gd name="adj1" fmla="val 50000"/>
            </a:avLst>
          </a:prstGeom>
          <a:ln w="19050">
            <a:solidFill>
              <a:srgbClr val="FF0000"/>
            </a:solidFill>
            <a:prstDash val="sys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2567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254</Words>
  <Application>Microsoft Office PowerPoint</Application>
  <PresentationFormat>화면 슬라이드 쇼(4:3)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Company>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osh</dc:creator>
  <cp:lastModifiedBy>osh</cp:lastModifiedBy>
  <cp:revision>6</cp:revision>
  <dcterms:created xsi:type="dcterms:W3CDTF">2020-11-05T05:30:50Z</dcterms:created>
  <dcterms:modified xsi:type="dcterms:W3CDTF">2020-11-26T07:49:11Z</dcterms:modified>
</cp:coreProperties>
</file>